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66" r:id="rId3"/>
    <p:sldId id="270" r:id="rId4"/>
    <p:sldId id="267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272" y="357205"/>
            <a:ext cx="8229600" cy="3280991"/>
          </a:xfrm>
        </p:spPr>
        <p:txBody>
          <a:bodyPr>
            <a:normAutofit fontScale="90000"/>
          </a:bodyPr>
          <a:lstStyle/>
          <a:p>
            <a:pPr>
              <a:lnSpc>
                <a:spcPct val="50000"/>
              </a:lnSpc>
            </a:pP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			PRESENTATION ON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HARNESSING PUBLIC PRIVATE </a:t>
            </a:r>
            <a:r>
              <a:rPr lang="en-US" sz="2800" b="1" dirty="0"/>
              <a:t>PARTNERSHIPS (PPP</a:t>
            </a:r>
            <a:r>
              <a:rPr lang="en-US" sz="2800" b="1" dirty="0" smtClean="0"/>
              <a:t>)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OPPORTUNITIES FOR SOCIO-ECONOMIC</a:t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 DEVELOPMENT. A  GLOBAL </a:t>
            </a:r>
            <a:r>
              <a:rPr lang="en-US" b="1" dirty="0" smtClean="0"/>
              <a:t>PERSPECTIVE AND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 </a:t>
            </a:r>
            <a:r>
              <a:rPr lang="en-US" b="1" dirty="0"/>
              <a:t>EXPERIENCE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br>
              <a:rPr lang="en-US" sz="2800" b="1" dirty="0" smtClean="0"/>
            </a:br>
            <a:endParaRPr lang="en-US" sz="27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08498" y="3638196"/>
            <a:ext cx="8188260" cy="2579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b="1" dirty="0" smtClean="0"/>
              <a:t>BY </a:t>
            </a:r>
          </a:p>
          <a:p>
            <a:pPr marL="0" indent="0" algn="ctr">
              <a:buNone/>
            </a:pPr>
            <a:r>
              <a:rPr lang="en-US" sz="2800" b="1" dirty="0" smtClean="0"/>
              <a:t>ROUND TABLE: GREEN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74179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			CONTENTS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1322980"/>
            <a:ext cx="8411487" cy="2116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417638"/>
            <a:ext cx="8229600" cy="3816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b="1" dirty="0"/>
              <a:t>UNDERSTANDING OF </a:t>
            </a:r>
            <a:r>
              <a:rPr lang="en-US" sz="2800" b="1" dirty="0" smtClean="0"/>
              <a:t>PPPs</a:t>
            </a:r>
          </a:p>
          <a:p>
            <a:pPr marL="457200" indent="-457200">
              <a:buFont typeface="Arial"/>
              <a:buChar char="•"/>
            </a:pPr>
            <a:r>
              <a:rPr lang="en-US" sz="2800" b="1" dirty="0" smtClean="0"/>
              <a:t>BROAD OBJECTIVES OF PPPs</a:t>
            </a:r>
          </a:p>
          <a:p>
            <a:pPr marL="285750" indent="-285750">
              <a:buFont typeface="Arial"/>
              <a:buChar char="•"/>
            </a:pPr>
            <a:r>
              <a:rPr lang="en-US" sz="2800" b="1" dirty="0" smtClean="0"/>
              <a:t>PUBLIC </a:t>
            </a:r>
            <a:r>
              <a:rPr lang="en-US" sz="2800" b="1" dirty="0"/>
              <a:t>PRIVATE PARTNERSHIPS </a:t>
            </a:r>
            <a:r>
              <a:rPr lang="en-US" sz="2800" b="1" dirty="0" smtClean="0"/>
              <a:t>MODELS</a:t>
            </a:r>
          </a:p>
          <a:p>
            <a:pPr marL="285750" indent="-285750">
              <a:buFont typeface="Arial"/>
              <a:buChar char="•"/>
            </a:pPr>
            <a:r>
              <a:rPr lang="en-US" sz="2800" b="1" dirty="0"/>
              <a:t>POSSIBLE AREAS OF </a:t>
            </a:r>
            <a:r>
              <a:rPr lang="en-US" sz="2800" b="1" dirty="0" smtClean="0"/>
              <a:t>COOPERATION</a:t>
            </a:r>
          </a:p>
          <a:p>
            <a:pPr marL="285750" indent="-285750">
              <a:buFont typeface="Arial"/>
              <a:buChar char="•"/>
            </a:pPr>
            <a:r>
              <a:rPr lang="en-US" sz="2800" b="1" dirty="0" smtClean="0"/>
              <a:t>CHALLENGES </a:t>
            </a:r>
            <a:r>
              <a:rPr lang="en-US" sz="2800" b="1" dirty="0"/>
              <a:t>ON THE EXISTING </a:t>
            </a:r>
            <a:r>
              <a:rPr lang="en-US" sz="2800" b="1" dirty="0" smtClean="0"/>
              <a:t>PPPs</a:t>
            </a:r>
          </a:p>
          <a:p>
            <a:pPr marL="285750" indent="-285750">
              <a:buFont typeface="Arial"/>
              <a:buChar char="•"/>
            </a:pPr>
            <a:r>
              <a:rPr lang="en-US" sz="2800" b="1" dirty="0"/>
              <a:t>RECOMMENDATIONS</a:t>
            </a:r>
            <a:endParaRPr lang="en-US" sz="2800" b="1" dirty="0" smtClean="0"/>
          </a:p>
          <a:p>
            <a:pPr marL="285750" indent="-285750">
              <a:buFont typeface="Arial"/>
              <a:buChar char="•"/>
            </a:pPr>
            <a:endParaRPr lang="en-US" sz="2800" b="1" dirty="0" smtClean="0"/>
          </a:p>
          <a:p>
            <a:pPr marL="285750" indent="-285750">
              <a:buFont typeface="Arial"/>
              <a:buChar char="•"/>
            </a:pPr>
            <a:endParaRPr lang="en-US" sz="28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31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		UNDERSTANDING OF PPPs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85271" y="1534657"/>
            <a:ext cx="8411487" cy="4445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1" y="2003988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COLLABORATION BETWEEN PUBLIC AND PRIVATE SECTOR TO ADDRESS SOCIAL, ECONOMIC AND ENVIRONMENTAL IMPACT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4857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BROAD OBJECTIVES OF PPPs</a:t>
            </a:r>
            <a:endParaRPr lang="en-US" sz="2800" b="1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85271" y="1534657"/>
            <a:ext cx="8411487" cy="4445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IMPROVE ECONOMIC GROWTH </a:t>
            </a:r>
          </a:p>
          <a:p>
            <a:r>
              <a:rPr lang="en-US" sz="2800" dirty="0" smtClean="0"/>
              <a:t>ALLOW FOR INNOVATION AND INTERVENTION</a:t>
            </a:r>
          </a:p>
          <a:p>
            <a:r>
              <a:rPr lang="en-US" sz="2800" dirty="0" smtClean="0"/>
              <a:t>INJECTION OF CAPITAL AND INFRASTRUCTURE SUPPORT</a:t>
            </a:r>
          </a:p>
          <a:p>
            <a:r>
              <a:rPr lang="en-US" sz="2800" dirty="0" smtClean="0"/>
              <a:t>TRANSFER OF SKILLS</a:t>
            </a:r>
          </a:p>
          <a:p>
            <a:r>
              <a:rPr lang="en-US" sz="2800" dirty="0" smtClean="0"/>
              <a:t>INCREASE EMPLOYMENT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63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PUBLIC PRIVATE PARTNERSHIPS MODELS</a:t>
            </a:r>
            <a:endParaRPr lang="en-US" sz="3200" b="1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98422" y="1417638"/>
            <a:ext cx="8488378" cy="42211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DESIGN, BUILD, OPERATE AND TRANSFERE(DBOT)</a:t>
            </a:r>
          </a:p>
          <a:p>
            <a:r>
              <a:rPr lang="en-US" sz="2800" dirty="0" smtClean="0"/>
              <a:t>BUILD, OPERATE AND TRANSFERE(BOT)</a:t>
            </a:r>
          </a:p>
          <a:p>
            <a:r>
              <a:rPr lang="en-US" sz="2800" dirty="0" smtClean="0"/>
              <a:t>OPERATE AND TRANSFERE(OT)</a:t>
            </a:r>
          </a:p>
          <a:p>
            <a:r>
              <a:rPr lang="en-US" sz="2800" dirty="0" smtClean="0"/>
              <a:t>OPERATION AND MAINTANANCE</a:t>
            </a:r>
          </a:p>
          <a:p>
            <a:r>
              <a:rPr lang="en-US" sz="2800" dirty="0" smtClean="0"/>
              <a:t>INCLUSIVE BUSINESS MODEL</a:t>
            </a:r>
          </a:p>
          <a:p>
            <a:r>
              <a:rPr lang="en-US" sz="2800" dirty="0" smtClean="0"/>
              <a:t>CONCESSION MODEL</a:t>
            </a:r>
          </a:p>
          <a:p>
            <a:r>
              <a:rPr lang="en-US" sz="2800" dirty="0" smtClean="0"/>
              <a:t>ECONOMIC DEVELOPMENT AGENCY MODEL</a:t>
            </a:r>
          </a:p>
          <a:p>
            <a:r>
              <a:rPr lang="en-US" sz="2800" dirty="0" smtClean="0"/>
              <a:t>DESIGN BUILD, FINANCE AND OPERATE( DBFO)</a:t>
            </a:r>
          </a:p>
          <a:p>
            <a:r>
              <a:rPr lang="en-US" sz="2800" dirty="0" smtClean="0"/>
              <a:t>COMMUNITY PRIVATE PARTNERSHIP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1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POSSIBLE AREAS OF COOPERATION</a:t>
            </a:r>
            <a:endParaRPr lang="en-US" sz="2800" b="1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85271" y="1417638"/>
            <a:ext cx="8411487" cy="5250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INFRASTRUCTURE</a:t>
            </a:r>
          </a:p>
          <a:p>
            <a:r>
              <a:rPr lang="en-US" sz="2800" dirty="0" smtClean="0"/>
              <a:t>ROADS</a:t>
            </a:r>
          </a:p>
          <a:p>
            <a:r>
              <a:rPr lang="en-US" sz="2800" dirty="0" smtClean="0"/>
              <a:t>WATER </a:t>
            </a:r>
          </a:p>
          <a:p>
            <a:r>
              <a:rPr lang="en-US" sz="2800" dirty="0" smtClean="0"/>
              <a:t>SKILLS AND TRAINING </a:t>
            </a:r>
          </a:p>
          <a:p>
            <a:r>
              <a:rPr lang="en-US" sz="2800" dirty="0" smtClean="0"/>
              <a:t>BUSINESS DEVELOPMENT (BENEFICIATION)</a:t>
            </a:r>
          </a:p>
          <a:p>
            <a:r>
              <a:rPr lang="en-US" sz="2800" dirty="0" smtClean="0"/>
              <a:t>HEALTH FACILITIES</a:t>
            </a:r>
          </a:p>
          <a:p>
            <a:r>
              <a:rPr lang="en-US" sz="2800" dirty="0" smtClean="0"/>
              <a:t>MEDICAL EQUIPMENTS</a:t>
            </a:r>
          </a:p>
          <a:p>
            <a:r>
              <a:rPr lang="en-US" sz="2800" dirty="0" smtClean="0"/>
              <a:t>HOSPITATILIY INDUSTRY</a:t>
            </a:r>
          </a:p>
          <a:p>
            <a:r>
              <a:rPr lang="en-US" sz="2800" dirty="0" smtClean="0"/>
              <a:t>TRANSPORT AND CONSTRUCTION INDUSTRY</a:t>
            </a:r>
          </a:p>
          <a:p>
            <a:r>
              <a:rPr lang="en-US" sz="2800" dirty="0" smtClean="0"/>
              <a:t>WASTE MANAGEMENT</a:t>
            </a:r>
          </a:p>
          <a:p>
            <a:r>
              <a:rPr lang="en-US" sz="2800" dirty="0" smtClean="0"/>
              <a:t>BULK SANITATION</a:t>
            </a:r>
          </a:p>
          <a:p>
            <a:r>
              <a:rPr lang="en-US" sz="2800" dirty="0" smtClean="0"/>
              <a:t>EDUCATIONAL FACILITIES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46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CHALLENGES ON THE EXISTING PPPs</a:t>
            </a:r>
            <a:endParaRPr lang="en-US" sz="2800" b="1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85271" y="1417637"/>
            <a:ext cx="8411487" cy="2088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/>
              <a:t>INSTITUTIONAL ARRANGEMENTS TO SUPPORT PPPs INITIATIVE</a:t>
            </a:r>
          </a:p>
          <a:p>
            <a:r>
              <a:rPr lang="en-US" dirty="0" smtClean="0"/>
              <a:t>LONG PROCESS OF LEGISLATIVE FRAMEWORK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7524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RECOMMENDATIONS</a:t>
            </a:r>
            <a:endParaRPr lang="en-US" sz="2800" b="1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85271" y="1111303"/>
            <a:ext cx="8411487" cy="51596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GOVERNMENT SHOULD CONDUCT AN AUDIT  OF PARTNERSHIPS AND MOUs TO EVALUATE THEIR IMPACT</a:t>
            </a:r>
          </a:p>
          <a:p>
            <a:r>
              <a:rPr lang="en-US" sz="2800" dirty="0" smtClean="0"/>
              <a:t>INVESTIGATE ALTERNATIVE WAYS TO COLLABORATE WITH PRIVATE SECTOR ESPECIALLY FOR SHORT TEARM PROJECTS</a:t>
            </a:r>
          </a:p>
          <a:p>
            <a:r>
              <a:rPr lang="en-US" sz="2800" dirty="0" smtClean="0"/>
              <a:t>ALLIGNMENT OF PPPs TO NATIONAL DEVELOPMENT PLAN AND VISION 2030</a:t>
            </a:r>
          </a:p>
          <a:p>
            <a:r>
              <a:rPr lang="en-US" sz="2800" dirty="0" smtClean="0"/>
              <a:t>DEVELOP PROVINCIAL INVESTMENT PLAN</a:t>
            </a:r>
          </a:p>
          <a:p>
            <a:r>
              <a:rPr lang="en-US" sz="2800" dirty="0" smtClean="0"/>
              <a:t>MANAGEMENT OF THE PPPs  AND THEIR SUSTAINABILITY</a:t>
            </a:r>
          </a:p>
          <a:p>
            <a:r>
              <a:rPr lang="en-US" sz="2800" dirty="0" smtClean="0"/>
              <a:t>CLEAR RIGHTS AND OBLIGATIONS FROM ALL PARTNERS</a:t>
            </a:r>
          </a:p>
          <a:p>
            <a:r>
              <a:rPr lang="en-US" sz="2800" dirty="0" smtClean="0"/>
              <a:t>IMPROVE CONTRACT MANAGEMENT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8782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195</TotalTime>
  <Words>221</Words>
  <Application>Microsoft Macintosh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    PRESENTATION ON     HARNESSING PUBLIC PRIVATE PARTNERSHIPS (PPP)  OPPORTUNITIES FOR SOCIO-ECONOMIC   DEVELOPMENT. A  GLOBAL PERSPECTIVE AND   EXPERIENCE    </vt:lpstr>
      <vt:lpstr>   CONTENTS </vt:lpstr>
      <vt:lpstr>  UNDERSTANDING OF PPPs </vt:lpstr>
      <vt:lpstr>BROAD OBJECTIVES OF PPPs</vt:lpstr>
      <vt:lpstr>PUBLIC PRIVATE PARTNERSHIPS MODELS</vt:lpstr>
      <vt:lpstr>POSSIBLE AREAS OF COOPERATION</vt:lpstr>
      <vt:lpstr>CHALLENGES ON THE EXISTING PPPs</vt:lpstr>
      <vt:lpstr>RECOMMENDATIONS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HARNESSING PUBLIC PARTNERSHIPS (PPP) OPPORTUNITIES FOR SOCIO-ECONOMIC DEVELOPMENT. A GLOBAL PERSPECTIVE AND EXPERIENCE </dc:title>
  <dc:creator>jiyane</dc:creator>
  <cp:lastModifiedBy>jiyane</cp:lastModifiedBy>
  <cp:revision>18</cp:revision>
  <dcterms:created xsi:type="dcterms:W3CDTF">2014-11-27T09:12:26Z</dcterms:created>
  <dcterms:modified xsi:type="dcterms:W3CDTF">2014-11-27T12:27:35Z</dcterms:modified>
</cp:coreProperties>
</file>